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70" r:id="rId4"/>
    <p:sldId id="271" r:id="rId5"/>
    <p:sldId id="272" r:id="rId6"/>
    <p:sldId id="274" r:id="rId7"/>
    <p:sldId id="285" r:id="rId8"/>
    <p:sldId id="286" r:id="rId9"/>
    <p:sldId id="273" r:id="rId10"/>
    <p:sldId id="275" r:id="rId11"/>
    <p:sldId id="276" r:id="rId1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0" autoAdjust="0"/>
    <p:restoredTop sz="89468" autoAdjust="0"/>
  </p:normalViewPr>
  <p:slideViewPr>
    <p:cSldViewPr>
      <p:cViewPr varScale="1">
        <p:scale>
          <a:sx n="81" d="100"/>
          <a:sy n="81" d="100"/>
        </p:scale>
        <p:origin x="870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20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The screen </a:t>
            </a:r>
            <a:r>
              <a:rPr lang="da-DK" dirty="0" err="1"/>
              <a:t>shot</a:t>
            </a:r>
            <a:r>
              <a:rPr lang="da-DK" dirty="0"/>
              <a:t> is </a:t>
            </a:r>
            <a:r>
              <a:rPr lang="da-DK" dirty="0" err="1"/>
              <a:t>actually</a:t>
            </a:r>
            <a:r>
              <a:rPr lang="da-DK" dirty="0"/>
              <a:t> a </a:t>
            </a:r>
            <a:r>
              <a:rPr lang="da-DK" dirty="0" err="1"/>
              <a:t>diff</a:t>
            </a:r>
            <a:r>
              <a:rPr lang="da-DK" dirty="0"/>
              <a:t> </a:t>
            </a:r>
            <a:r>
              <a:rPr lang="da-DK" dirty="0" err="1"/>
              <a:t>tool</a:t>
            </a:r>
            <a:r>
              <a:rPr lang="da-DK" dirty="0"/>
              <a:t> from subversion.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87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The screen </a:t>
            </a:r>
            <a:r>
              <a:rPr lang="da-DK" dirty="0" err="1"/>
              <a:t>shot</a:t>
            </a:r>
            <a:r>
              <a:rPr lang="da-DK" dirty="0"/>
              <a:t> is </a:t>
            </a:r>
            <a:r>
              <a:rPr lang="da-DK" dirty="0" err="1"/>
              <a:t>actually</a:t>
            </a:r>
            <a:r>
              <a:rPr lang="da-DK" dirty="0"/>
              <a:t> a </a:t>
            </a:r>
            <a:r>
              <a:rPr lang="da-DK" dirty="0" err="1"/>
              <a:t>diff</a:t>
            </a:r>
            <a:r>
              <a:rPr lang="da-DK" dirty="0"/>
              <a:t> </a:t>
            </a:r>
            <a:r>
              <a:rPr lang="da-DK" dirty="0" err="1"/>
              <a:t>tool</a:t>
            </a:r>
            <a:r>
              <a:rPr lang="da-DK" dirty="0"/>
              <a:t> from subversion.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SCM Collaboration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-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OK – so what have we got?</a:t>
            </a:r>
          </a:p>
          <a:p>
            <a:pPr lvl="1"/>
            <a:r>
              <a:rPr lang="en-US" dirty="0"/>
              <a:t>Collaboration on configurations by either optimistic or pessimistic concurrency – through locking items or through a merge phase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Basically </a:t>
            </a:r>
            <a:r>
              <a:rPr lang="en-US" b="1" dirty="0"/>
              <a:t>collaboration management</a:t>
            </a:r>
          </a:p>
          <a:p>
            <a:pPr lvl="1"/>
            <a:r>
              <a:rPr lang="en-US" dirty="0"/>
              <a:t>The team can work together without overwriting code made by others, and are warned when there are conflicting edits</a:t>
            </a:r>
          </a:p>
          <a:p>
            <a:pPr lvl="1"/>
            <a:endParaRPr lang="en-US" dirty="0"/>
          </a:p>
          <a:p>
            <a:r>
              <a:rPr lang="en-US" i="1" dirty="0"/>
              <a:t>Note: SCM systems can only detect syntactic conflicts!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69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Thus – SCM: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52500"/>
            <a:ext cx="758159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24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Concepts II: Collaboration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Theory of SCM</a:t>
            </a:r>
          </a:p>
        </p:txBody>
      </p:sp>
    </p:spTree>
    <p:extLst>
      <p:ext uri="{BB962C8B-B14F-4D97-AF65-F5344CB8AC3E}">
        <p14:creationId xmlns:p14="http://schemas.microsoft.com/office/powerpoint/2010/main" val="1743906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What do you get if you put two developers on a code base?</a:t>
            </a:r>
          </a:p>
          <a:p>
            <a:pPr lvl="1"/>
            <a:r>
              <a:rPr lang="en-US" i="1" dirty="0"/>
              <a:t>Answer: Conflicts!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r>
              <a:rPr lang="en-US" dirty="0"/>
              <a:t>I.e. Arne and Bente check-out version 17 of Receipt.java</a:t>
            </a:r>
          </a:p>
          <a:p>
            <a:r>
              <a:rPr lang="en-US" i="1" dirty="0"/>
              <a:t>And both edit and change the same part of the code!</a:t>
            </a:r>
          </a:p>
          <a:p>
            <a:endParaRPr lang="en-US" dirty="0"/>
          </a:p>
          <a:p>
            <a:r>
              <a:rPr lang="en-US" dirty="0"/>
              <a:t>Question: Whose edits are the correct ones to check-in?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71700"/>
            <a:ext cx="598901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67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You ask </a:t>
            </a:r>
            <a:r>
              <a:rPr lang="en-US" i="1" dirty="0"/>
              <a:t>permission</a:t>
            </a:r>
            <a:r>
              <a:rPr lang="en-US" dirty="0"/>
              <a:t> by the SCM system to </a:t>
            </a:r>
            <a:r>
              <a:rPr lang="en-US" i="1" dirty="0"/>
              <a:t>edit</a:t>
            </a:r>
            <a:r>
              <a:rPr lang="en-US" dirty="0"/>
              <a:t> a file</a:t>
            </a:r>
          </a:p>
          <a:p>
            <a:endParaRPr lang="en-US" dirty="0"/>
          </a:p>
          <a:p>
            <a:r>
              <a:rPr lang="en-US" dirty="0"/>
              <a:t>If granted, you ‘own’/’lock’ the file</a:t>
            </a:r>
          </a:p>
          <a:p>
            <a:pPr lvl="1"/>
            <a:r>
              <a:rPr lang="en-US" dirty="0"/>
              <a:t>Anyone else will be rejected!</a:t>
            </a:r>
          </a:p>
          <a:p>
            <a:pPr lvl="1"/>
            <a:endParaRPr lang="en-US" dirty="0"/>
          </a:p>
          <a:p>
            <a:r>
              <a:rPr lang="en-US" dirty="0"/>
              <a:t>Outcome: No conflicts ever occur…</a:t>
            </a:r>
          </a:p>
          <a:p>
            <a:endParaRPr lang="en-US" dirty="0"/>
          </a:p>
          <a:p>
            <a:r>
              <a:rPr lang="en-US" dirty="0"/>
              <a:t>Popular in early SCM systems, like RCS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52500"/>
            <a:ext cx="5838825" cy="897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310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Both may modify any file in their workspace</a:t>
            </a:r>
          </a:p>
          <a:p>
            <a:r>
              <a:rPr lang="en-US" i="1" dirty="0"/>
              <a:t>First</a:t>
            </a:r>
            <a:r>
              <a:rPr lang="en-US" dirty="0"/>
              <a:t> to check-in does so as usual</a:t>
            </a:r>
          </a:p>
          <a:p>
            <a:r>
              <a:rPr lang="en-US" i="1" dirty="0"/>
              <a:t>Second</a:t>
            </a:r>
            <a:r>
              <a:rPr lang="en-US" dirty="0"/>
              <a:t> to check-in are required to </a:t>
            </a:r>
            <a:r>
              <a:rPr lang="en-US" i="1" dirty="0"/>
              <a:t>merge</a:t>
            </a:r>
            <a:r>
              <a:rPr lang="en-US" dirty="0"/>
              <a:t> in case of </a:t>
            </a:r>
            <a:r>
              <a:rPr lang="en-US" i="1" dirty="0"/>
              <a:t>merge-conflicts</a:t>
            </a:r>
          </a:p>
          <a:p>
            <a:pPr lvl="1"/>
            <a:r>
              <a:rPr lang="en-US" i="1" dirty="0"/>
              <a:t>Review all places where Arne and Bente has made changes in the same code lines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52500"/>
            <a:ext cx="6286500" cy="725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229100"/>
            <a:ext cx="5620867" cy="1063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82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52500"/>
            <a:ext cx="7848600" cy="3734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2971800" y="3314700"/>
            <a:ext cx="4267200" cy="16002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62800" y="4457700"/>
            <a:ext cx="13716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Merging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1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221" y="1714500"/>
            <a:ext cx="5101162" cy="3439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is a Demanding Task!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case of many </a:t>
            </a:r>
            <a:r>
              <a:rPr lang="en-US" b="1" dirty="0"/>
              <a:t>merge-conflicts</a:t>
            </a:r>
            <a:r>
              <a:rPr lang="en-US" dirty="0"/>
              <a:t>, you need help</a:t>
            </a:r>
          </a:p>
          <a:p>
            <a:r>
              <a:rPr lang="en-US" dirty="0"/>
              <a:t>Use graphical merge tools!</a:t>
            </a:r>
          </a:p>
          <a:p>
            <a:pPr lvl="1"/>
            <a:r>
              <a:rPr lang="en-US" dirty="0"/>
              <a:t>Built-in</a:t>
            </a:r>
          </a:p>
          <a:p>
            <a:pPr lvl="2"/>
            <a:r>
              <a:rPr lang="en-US" dirty="0"/>
              <a:t>Tortoise SVN</a:t>
            </a:r>
          </a:p>
          <a:p>
            <a:pPr lvl="2"/>
            <a:r>
              <a:rPr lang="en-US" dirty="0" err="1"/>
              <a:t>SourceTree</a:t>
            </a:r>
            <a:endParaRPr lang="en-US" dirty="0"/>
          </a:p>
          <a:p>
            <a:pPr lvl="2"/>
            <a:r>
              <a:rPr lang="en-US" dirty="0"/>
              <a:t>…</a:t>
            </a:r>
          </a:p>
          <a:p>
            <a:pPr lvl="1"/>
            <a:r>
              <a:rPr lang="en-US" dirty="0" err="1"/>
              <a:t>WinMerge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WarStory</a:t>
            </a:r>
            <a:endParaRPr lang="en-US" dirty="0"/>
          </a:p>
          <a:p>
            <a:pPr lvl="1"/>
            <a:r>
              <a:rPr lang="en-US" dirty="0"/>
              <a:t>One man </a:t>
            </a:r>
            <a:r>
              <a:rPr lang="en-US" b="1" dirty="0"/>
              <a:t>fulltime</a:t>
            </a:r>
            <a:r>
              <a:rPr lang="en-US" dirty="0"/>
              <a:t> to</a:t>
            </a:r>
            <a:br>
              <a:rPr lang="en-US" dirty="0"/>
            </a:br>
            <a:r>
              <a:rPr lang="en-US" dirty="0"/>
              <a:t>handle merge in local</a:t>
            </a:r>
            <a:br>
              <a:rPr lang="en-US" dirty="0"/>
            </a:br>
            <a:r>
              <a:rPr lang="en-US" dirty="0"/>
              <a:t>company!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76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177" y="1714500"/>
            <a:ext cx="4520206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Merge-Conflicts Small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WarStory</a:t>
            </a:r>
            <a:endParaRPr lang="en-US" dirty="0"/>
          </a:p>
          <a:p>
            <a:pPr lvl="1"/>
            <a:r>
              <a:rPr lang="en-US" dirty="0"/>
              <a:t>One man </a:t>
            </a:r>
            <a:r>
              <a:rPr lang="en-US" b="1" dirty="0"/>
              <a:t>fulltime</a:t>
            </a:r>
            <a:r>
              <a:rPr lang="en-US" dirty="0"/>
              <a:t> to</a:t>
            </a:r>
            <a:br>
              <a:rPr lang="en-US" dirty="0"/>
            </a:br>
            <a:r>
              <a:rPr lang="en-US" dirty="0"/>
              <a:t>handle merge in local</a:t>
            </a:r>
            <a:br>
              <a:rPr lang="en-US" dirty="0"/>
            </a:br>
            <a:r>
              <a:rPr lang="en-US" dirty="0"/>
              <a:t>company!</a:t>
            </a:r>
          </a:p>
          <a:p>
            <a:r>
              <a:rPr lang="en-US" dirty="0"/>
              <a:t>Exercise: How to avoid?</a:t>
            </a:r>
          </a:p>
          <a:p>
            <a:endParaRPr lang="en-US" dirty="0"/>
          </a:p>
          <a:p>
            <a:r>
              <a:rPr lang="en-US" dirty="0"/>
              <a:t>By </a:t>
            </a:r>
            <a:r>
              <a:rPr lang="en-US" i="1" dirty="0"/>
              <a:t>taking small steps!</a:t>
            </a:r>
          </a:p>
          <a:p>
            <a:r>
              <a:rPr lang="en-US" dirty="0"/>
              <a:t>Check-in often,</a:t>
            </a:r>
            <a:br>
              <a:rPr lang="en-US" dirty="0"/>
            </a:br>
            <a:r>
              <a:rPr lang="en-US" dirty="0"/>
              <a:t>merge often !!!</a:t>
            </a:r>
          </a:p>
          <a:p>
            <a:pPr lvl="1"/>
            <a:r>
              <a:rPr lang="en-US" dirty="0"/>
              <a:t>Hourly, not monthly!!!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6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SCM systems must handle </a:t>
            </a:r>
            <a:r>
              <a:rPr lang="en-US" i="1" dirty="0"/>
              <a:t>all aspects</a:t>
            </a:r>
            <a:r>
              <a:rPr lang="en-US" dirty="0"/>
              <a:t> of an application</a:t>
            </a:r>
          </a:p>
          <a:p>
            <a:pPr lvl="1"/>
            <a:r>
              <a:rPr lang="en-US" dirty="0"/>
              <a:t>Source code, build scripts, image files, sound files, configuration files…</a:t>
            </a:r>
          </a:p>
          <a:p>
            <a:pPr lvl="1"/>
            <a:endParaRPr lang="en-US" dirty="0"/>
          </a:p>
          <a:p>
            <a:r>
              <a:rPr lang="en-US" dirty="0"/>
              <a:t>Which types of files are best handled using</a:t>
            </a:r>
          </a:p>
          <a:p>
            <a:endParaRPr lang="en-US" dirty="0"/>
          </a:p>
          <a:p>
            <a:pPr lvl="1"/>
            <a:r>
              <a:rPr lang="en-US" dirty="0"/>
              <a:t>Pessimistic concurrency?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Optimistic concurrency?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85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428</Words>
  <Application>Microsoft Office PowerPoint</Application>
  <PresentationFormat>On-screen Show (16:10)</PresentationFormat>
  <Paragraphs>111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Software Engineering and Architecture</vt:lpstr>
      <vt:lpstr>Concepts II: Collaboration</vt:lpstr>
      <vt:lpstr>Collaboration</vt:lpstr>
      <vt:lpstr>Concurrency</vt:lpstr>
      <vt:lpstr>Concurrency</vt:lpstr>
      <vt:lpstr>Merging</vt:lpstr>
      <vt:lpstr>Merging is a Demanding Task!</vt:lpstr>
      <vt:lpstr>Keep Merge-Conflicts Small</vt:lpstr>
      <vt:lpstr>Exercise</vt:lpstr>
      <vt:lpstr>So - Status</vt:lpstr>
      <vt:lpstr>Thus – SCM: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110</cp:revision>
  <dcterms:created xsi:type="dcterms:W3CDTF">2006-08-16T00:00:00Z</dcterms:created>
  <dcterms:modified xsi:type="dcterms:W3CDTF">2020-08-19T11:35:13Z</dcterms:modified>
</cp:coreProperties>
</file>